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9311D-BBB9-488A-B0A3-A5908474F01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945AB-937A-4A7E-A3FE-7660D3DC39A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945AB-937A-4A7E-A3FE-7660D3DC39AC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945AB-937A-4A7E-A3FE-7660D3DC39AC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945AB-937A-4A7E-A3FE-7660D3DC39AC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C945AB-937A-4A7E-A3FE-7660D3DC39AC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AB4A0-B8B5-4FDB-9C3A-F5309A2AAC61}" type="datetimeFigureOut">
              <a:rPr lang="es-ES" smtClean="0"/>
              <a:t>23/02/2011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3D48A-062C-4BD4-B6AE-2452D6D07ED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6264695"/>
          </a:xfrm>
        </p:spPr>
        <p:txBody>
          <a:bodyPr>
            <a:normAutofit/>
          </a:bodyPr>
          <a:lstStyle/>
          <a:p>
            <a:r>
              <a:rPr lang="es-ES" dirty="0"/>
              <a:t> </a:t>
            </a:r>
            <a:br>
              <a:rPr lang="es-ES" dirty="0"/>
            </a:br>
            <a:r>
              <a:rPr lang="en-GB" sz="3600" b="1" i="1" dirty="0"/>
              <a:t>LIFELONG LEARNING PROGRAMME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en-GB" sz="3600" b="1" i="1" dirty="0"/>
              <a:t>GRUNDTVIG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en-GB" sz="3600" dirty="0"/>
              <a:t>« Together Towards Integration – Key Competences for Adults »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lv-LV" sz="3600" dirty="0"/>
              <a:t>n° 2009-1-PL1-GRU06-05115 4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en-GB" sz="3600" b="1" dirty="0"/>
              <a:t>4th Transnational Meeting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en-GB" sz="3600" b="1" dirty="0"/>
              <a:t> 2</a:t>
            </a:r>
            <a:r>
              <a:rPr lang="en-GB" sz="3600" b="1" baseline="30000" dirty="0"/>
              <a:t>nd</a:t>
            </a:r>
            <a:r>
              <a:rPr lang="en-GB" sz="3600" b="1" dirty="0"/>
              <a:t>-5</a:t>
            </a:r>
            <a:r>
              <a:rPr lang="en-GB" sz="3600" b="1" baseline="30000" dirty="0"/>
              <a:t>th</a:t>
            </a:r>
            <a:r>
              <a:rPr lang="en-GB" sz="3600" b="1" dirty="0"/>
              <a:t> March , 2011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en-GB" sz="3600" dirty="0" err="1"/>
              <a:t>Arucas</a:t>
            </a:r>
            <a:r>
              <a:rPr lang="en-GB" sz="3600" dirty="0"/>
              <a:t>- Gran </a:t>
            </a:r>
            <a:r>
              <a:rPr lang="en-GB" sz="3600" dirty="0" err="1"/>
              <a:t>Canaria</a:t>
            </a:r>
            <a:r>
              <a:rPr lang="en-GB" sz="3600" dirty="0"/>
              <a:t>- Spain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« Together Towards Integration – Key Competences for Adults »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 </a:t>
            </a:r>
            <a:endParaRPr lang="es-ES" dirty="0"/>
          </a:p>
          <a:p>
            <a:pPr algn="ctr">
              <a:buNone/>
            </a:pPr>
            <a:r>
              <a:rPr lang="es-ES" dirty="0" smtClean="0"/>
              <a:t>Stress </a:t>
            </a:r>
            <a:r>
              <a:rPr lang="es-ES" dirty="0"/>
              <a:t>M</a:t>
            </a:r>
            <a:r>
              <a:rPr lang="es-ES" dirty="0" smtClean="0"/>
              <a:t>anagement </a:t>
            </a:r>
            <a:r>
              <a:rPr lang="es-ES" dirty="0" err="1"/>
              <a:t>W</a:t>
            </a:r>
            <a:r>
              <a:rPr lang="es-ES" dirty="0" err="1" smtClean="0"/>
              <a:t>orkshops</a:t>
            </a:r>
            <a:r>
              <a:rPr lang="es-ES" dirty="0" smtClean="0"/>
              <a:t> :</a:t>
            </a:r>
          </a:p>
          <a:p>
            <a:pPr algn="ctr">
              <a:buNone/>
            </a:pPr>
            <a:r>
              <a:rPr lang="es-ES" dirty="0" smtClean="0"/>
              <a:t>1.- </a:t>
            </a:r>
            <a:r>
              <a:rPr lang="es-ES" dirty="0" err="1" smtClean="0"/>
              <a:t>Initial</a:t>
            </a:r>
            <a:r>
              <a:rPr lang="es-ES" dirty="0" smtClean="0"/>
              <a:t> Basic </a:t>
            </a:r>
            <a:r>
              <a:rPr lang="es-ES" dirty="0" err="1" smtClean="0"/>
              <a:t>Educatio</a:t>
            </a:r>
            <a:r>
              <a:rPr lang="es-ES" dirty="0" err="1"/>
              <a:t>n</a:t>
            </a:r>
            <a:endParaRPr lang="es-ES" dirty="0" smtClean="0"/>
          </a:p>
          <a:p>
            <a:pPr algn="ctr">
              <a:buNone/>
            </a:pPr>
            <a:r>
              <a:rPr lang="es-ES" dirty="0" smtClean="0"/>
              <a:t>2.- Post- </a:t>
            </a:r>
            <a:r>
              <a:rPr lang="es-ES" dirty="0" err="1" smtClean="0"/>
              <a:t>Initial</a:t>
            </a:r>
            <a:r>
              <a:rPr lang="es-ES" dirty="0" smtClean="0"/>
              <a:t> Basic </a:t>
            </a:r>
            <a:r>
              <a:rPr lang="es-ES" dirty="0" err="1" smtClean="0"/>
              <a:t>Education</a:t>
            </a:r>
            <a:r>
              <a:rPr lang="es-ES" dirty="0" smtClean="0"/>
              <a:t>- </a:t>
            </a:r>
            <a:r>
              <a:rPr lang="es-ES" dirty="0" err="1" smtClean="0"/>
              <a:t>Advanced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Stress Management </a:t>
            </a:r>
            <a:r>
              <a:rPr lang="es-ES" dirty="0" err="1" smtClean="0"/>
              <a:t>Workshops</a:t>
            </a: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 </a:t>
            </a:r>
            <a:r>
              <a:rPr lang="es-ES" dirty="0" err="1" smtClean="0"/>
              <a:t>Initial</a:t>
            </a:r>
            <a:r>
              <a:rPr lang="es-ES" dirty="0" smtClean="0"/>
              <a:t> Basic </a:t>
            </a:r>
            <a:r>
              <a:rPr lang="es-ES" dirty="0" err="1" smtClean="0"/>
              <a:t>Education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 </a:t>
            </a:r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sessions</a:t>
            </a:r>
            <a:r>
              <a:rPr lang="es-ES" dirty="0" smtClean="0"/>
              <a:t> : 3 </a:t>
            </a:r>
            <a:r>
              <a:rPr lang="es-ES" dirty="0" err="1" smtClean="0"/>
              <a:t>hours</a:t>
            </a:r>
            <a:r>
              <a:rPr lang="es-ES" dirty="0" smtClean="0"/>
              <a:t> </a:t>
            </a:r>
            <a:r>
              <a:rPr lang="es-ES" dirty="0" err="1" smtClean="0"/>
              <a:t>each</a:t>
            </a:r>
            <a:r>
              <a:rPr lang="es-ES" dirty="0" smtClean="0"/>
              <a:t>, 18 </a:t>
            </a:r>
            <a:r>
              <a:rPr lang="es-ES" dirty="0" err="1" smtClean="0"/>
              <a:t>students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group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Stress Management </a:t>
            </a:r>
            <a:r>
              <a:rPr lang="es-ES" sz="3600" dirty="0" err="1" smtClean="0"/>
              <a:t>Workshops</a:t>
            </a:r>
            <a:r>
              <a:rPr lang="es-ES" sz="3600" dirty="0" smtClean="0"/>
              <a:t> :</a:t>
            </a:r>
            <a:r>
              <a:rPr lang="es-ES" sz="3600" dirty="0"/>
              <a:t/>
            </a:r>
            <a:br>
              <a:rPr lang="es-ES" sz="3600" dirty="0"/>
            </a:br>
            <a:r>
              <a:rPr lang="es-ES" sz="3600" dirty="0" smtClean="0"/>
              <a:t>Post- </a:t>
            </a:r>
            <a:r>
              <a:rPr lang="es-ES" sz="3600" dirty="0" err="1" smtClean="0"/>
              <a:t>Initial</a:t>
            </a:r>
            <a:r>
              <a:rPr lang="es-ES" sz="3600" dirty="0" smtClean="0"/>
              <a:t> Basic </a:t>
            </a:r>
            <a:r>
              <a:rPr lang="es-ES" sz="3600" dirty="0" err="1" smtClean="0"/>
              <a:t>Education</a:t>
            </a:r>
            <a:r>
              <a:rPr lang="es-ES" sz="3600" dirty="0" smtClean="0"/>
              <a:t>- </a:t>
            </a:r>
            <a:r>
              <a:rPr lang="es-ES" sz="3600" dirty="0" err="1" smtClean="0"/>
              <a:t>Advanced</a:t>
            </a:r>
            <a:r>
              <a:rPr lang="es-ES" sz="3600" dirty="0" smtClean="0"/>
              <a:t>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Two</a:t>
            </a:r>
            <a:r>
              <a:rPr lang="es-ES" dirty="0" smtClean="0"/>
              <a:t> </a:t>
            </a:r>
            <a:r>
              <a:rPr lang="es-ES" dirty="0" err="1" smtClean="0"/>
              <a:t>sessions</a:t>
            </a:r>
            <a:r>
              <a:rPr lang="es-ES" dirty="0" smtClean="0"/>
              <a:t> : 4 </a:t>
            </a:r>
            <a:r>
              <a:rPr lang="es-ES" dirty="0" err="1" smtClean="0"/>
              <a:t>hours</a:t>
            </a:r>
            <a:r>
              <a:rPr lang="es-ES" dirty="0" smtClean="0"/>
              <a:t> </a:t>
            </a:r>
            <a:r>
              <a:rPr lang="es-ES" dirty="0" err="1" smtClean="0"/>
              <a:t>each</a:t>
            </a:r>
            <a:r>
              <a:rPr lang="es-ES" smtClean="0"/>
              <a:t>, 20 students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group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30</Words>
  <Application>Microsoft Office PowerPoint</Application>
  <PresentationFormat>Presentación en pantalla (4:3)</PresentationFormat>
  <Paragraphs>14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  LIFELONG LEARNING PROGRAMME GRUNDTVIG « Together Towards Integration – Key Competences for Adults » n° 2009-1-PL1-GRU06-05115 4 4th Transnational Meeting  2nd-5th March , 2011 Arucas- Gran Canaria- Spain </vt:lpstr>
      <vt:lpstr>« Together Towards Integration – Key Competences for Adults »</vt:lpstr>
      <vt:lpstr> Stress Management Workshops  Initial Basic Education </vt:lpstr>
      <vt:lpstr> Stress Management Workshops : Post- Initial Basic Education- Advanced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LIFELONG LEARNING PROGRAMME GRUNDTVIG « Together Towards Integration – Key Competences for Adults » n° 2009-1-PL1-GRU06-05115 4 4th Transnational Meeting  2nd-5th March , 2011 Arucas- Gran Canaria- Spain</dc:title>
  <dc:creator>Usuario de Windows</dc:creator>
  <cp:lastModifiedBy>Usuario de Windows</cp:lastModifiedBy>
  <cp:revision>2</cp:revision>
  <dcterms:created xsi:type="dcterms:W3CDTF">2011-02-23T08:50:41Z</dcterms:created>
  <dcterms:modified xsi:type="dcterms:W3CDTF">2011-02-23T09:10:29Z</dcterms:modified>
</cp:coreProperties>
</file>