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8"/>
  </p:notesMasterIdLst>
  <p:sldIdLst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41B9-07C1-461F-A0CC-7444E251CC14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4121-B7A6-4273-AA11-5F447573EF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9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994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3994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739E050-F5F4-423E-A45A-2799E0619C2C}" type="slidenum">
              <a:rPr lang="pl-PL">
                <a:latin typeface="Arial" charset="0"/>
              </a:rPr>
              <a:pPr eaLnBrk="1" hangingPunct="1"/>
              <a:t>1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915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915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D9EF7E5-1239-41C8-9E92-C75D8CAB4B30}" type="slidenum">
              <a:rPr lang="pl-PL">
                <a:latin typeface="Arial" charset="0"/>
              </a:rPr>
              <a:pPr eaLnBrk="1" hangingPunct="1"/>
              <a:t>10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018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018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CF966CE-E54C-4812-B40C-401220BBA7BD}" type="slidenum">
              <a:rPr lang="pl-PL">
                <a:latin typeface="Arial" charset="0"/>
              </a:rPr>
              <a:pPr eaLnBrk="1" hangingPunct="1"/>
              <a:t>11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120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120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ED49852-B4F1-4D83-9B61-A0E0529DFBD8}" type="slidenum">
              <a:rPr lang="pl-PL">
                <a:latin typeface="Arial" charset="0"/>
              </a:rPr>
              <a:pPr eaLnBrk="1" hangingPunct="1"/>
              <a:t>12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222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222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EE81A64-ED07-4508-BA90-462F69E5B41D}" type="slidenum">
              <a:rPr lang="pl-PL">
                <a:latin typeface="Arial" charset="0"/>
              </a:rPr>
              <a:pPr eaLnBrk="1" hangingPunct="1"/>
              <a:t>13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325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325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10B253B-C047-4347-B87B-E5C07786F39F}" type="slidenum">
              <a:rPr lang="pl-PL">
                <a:latin typeface="Arial" charset="0"/>
              </a:rPr>
              <a:pPr eaLnBrk="1" hangingPunct="1"/>
              <a:t>14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427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427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2AC4B3C-7454-4B3D-964D-21194595EC76}" type="slidenum">
              <a:rPr lang="pl-PL">
                <a:latin typeface="Arial" charset="0"/>
              </a:rPr>
              <a:pPr eaLnBrk="1" hangingPunct="1"/>
              <a:t>15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530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530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BD4692D-A3B5-4907-B6CE-E8469D5B988A}" type="slidenum">
              <a:rPr lang="pl-PL">
                <a:latin typeface="Arial" charset="0"/>
              </a:rPr>
              <a:pPr eaLnBrk="1" hangingPunct="1"/>
              <a:t>16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632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636B991-5504-436D-B33F-0F9C232DBE04}" type="slidenum">
              <a:rPr lang="pl-PL">
                <a:latin typeface="Arial" charset="0"/>
              </a:rPr>
              <a:pPr eaLnBrk="1" hangingPunct="1"/>
              <a:t>17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734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734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4917C54-93B6-433B-9282-E64F4F2D1941}" type="slidenum">
              <a:rPr lang="pl-PL">
                <a:latin typeface="Arial" charset="0"/>
              </a:rPr>
              <a:pPr eaLnBrk="1" hangingPunct="1"/>
              <a:t>18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837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837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6468C9A-3C6A-495E-A5F9-92FC236C3BCF}" type="slidenum">
              <a:rPr lang="pl-PL">
                <a:latin typeface="Arial" charset="0"/>
              </a:rPr>
              <a:pPr eaLnBrk="1" hangingPunct="1"/>
              <a:t>19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096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096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4824E31-09B7-457A-8AAD-1D30CF9DAF33}" type="slidenum">
              <a:rPr lang="pl-PL">
                <a:latin typeface="Arial" charset="0"/>
              </a:rPr>
              <a:pPr eaLnBrk="1" hangingPunct="1"/>
              <a:t>2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939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5939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37175A1-0402-4CD3-A8D3-D605A7D35D12}" type="slidenum">
              <a:rPr lang="pl-PL">
                <a:latin typeface="Arial" charset="0"/>
              </a:rPr>
              <a:pPr eaLnBrk="1" hangingPunct="1"/>
              <a:t>20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042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E062BB9-DA79-477E-AC52-83A31CB6E5A8}" type="slidenum">
              <a:rPr lang="pl-PL">
                <a:latin typeface="Arial" charset="0"/>
              </a:rPr>
              <a:pPr eaLnBrk="1" hangingPunct="1"/>
              <a:t>21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144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144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16892E9-1481-400C-AD7E-3A88BE759961}" type="slidenum">
              <a:rPr lang="pl-PL">
                <a:latin typeface="Arial" charset="0"/>
              </a:rPr>
              <a:pPr eaLnBrk="1" hangingPunct="1"/>
              <a:t>22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246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246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DE40CCD-4E81-444C-B775-D6E41F5729FE}" type="slidenum">
              <a:rPr lang="pl-PL">
                <a:latin typeface="Arial" charset="0"/>
              </a:rPr>
              <a:pPr eaLnBrk="1" hangingPunct="1"/>
              <a:t>23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349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349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9C965E2-054B-49E9-B376-6B0414C89437}" type="slidenum">
              <a:rPr lang="pl-PL">
                <a:latin typeface="Arial" charset="0"/>
              </a:rPr>
              <a:pPr eaLnBrk="1" hangingPunct="1"/>
              <a:t>24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451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451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8525D4A-5320-48EF-87A3-BB747B90A7B7}" type="slidenum">
              <a:rPr lang="pl-PL">
                <a:latin typeface="Arial" charset="0"/>
              </a:rPr>
              <a:pPr eaLnBrk="1" hangingPunct="1"/>
              <a:t>25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554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554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231BE12-B669-40ED-A335-C524A554C8CB}" type="slidenum">
              <a:rPr lang="pl-PL">
                <a:latin typeface="Arial" charset="0"/>
              </a:rPr>
              <a:pPr eaLnBrk="1" hangingPunct="1"/>
              <a:t>26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656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656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BEB97A5-8108-48AA-9977-B922188A64F0}" type="slidenum">
              <a:rPr lang="pl-PL">
                <a:latin typeface="Arial" charset="0"/>
              </a:rPr>
              <a:pPr eaLnBrk="1" hangingPunct="1"/>
              <a:t>27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758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758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7804976-8230-4403-89AD-187ECBC74DF6}" type="slidenum">
              <a:rPr lang="pl-PL">
                <a:latin typeface="Arial" charset="0"/>
              </a:rPr>
              <a:pPr eaLnBrk="1" hangingPunct="1"/>
              <a:t>28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861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861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4182983-8C34-460E-9A20-5B2EF62E89E5}" type="slidenum">
              <a:rPr lang="pl-PL">
                <a:latin typeface="Arial" charset="0"/>
              </a:rPr>
              <a:pPr eaLnBrk="1" hangingPunct="1"/>
              <a:t>29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5ABE205-D0FC-42FB-8224-E8957CE710F0}" type="slidenum">
              <a:rPr lang="pl-PL">
                <a:latin typeface="Arial" charset="0"/>
              </a:rPr>
              <a:pPr eaLnBrk="1" hangingPunct="1"/>
              <a:t>3</a:t>
            </a:fld>
            <a:endParaRPr lang="pl-PL">
              <a:latin typeface="Arial" charset="0"/>
            </a:endParaRPr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963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6963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91B17B0-FB0E-4CED-8BA8-978D11580DDF}" type="slidenum">
              <a:rPr lang="pl-PL">
                <a:latin typeface="Arial" charset="0"/>
              </a:rPr>
              <a:pPr eaLnBrk="1" hangingPunct="1"/>
              <a:t>30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066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7066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30B40E9-4CEF-475D-A8A7-B3AE4C0E9BAC}" type="slidenum">
              <a:rPr lang="pl-PL">
                <a:latin typeface="Arial" charset="0"/>
              </a:rPr>
              <a:pPr eaLnBrk="1" hangingPunct="1"/>
              <a:t>31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C27F405-CAE4-4C51-A1AC-B1FB6694C88B}" type="slidenum">
              <a:rPr lang="pl-PL">
                <a:latin typeface="Arial" charset="0"/>
              </a:rPr>
              <a:pPr eaLnBrk="1" hangingPunct="1"/>
              <a:t>32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270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7270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20806EF-62AE-4991-9293-95F2C869EA71}" type="slidenum">
              <a:rPr lang="pl-PL">
                <a:latin typeface="Arial" charset="0"/>
              </a:rPr>
              <a:pPr eaLnBrk="1" hangingPunct="1"/>
              <a:t>33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373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7373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E3429C8-C925-4126-B070-E0561B75B1F9}" type="slidenum">
              <a:rPr lang="pl-PL">
                <a:latin typeface="Arial" charset="0"/>
              </a:rPr>
              <a:pPr eaLnBrk="1" hangingPunct="1"/>
              <a:t>34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475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7475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C81E7D-EED1-44FB-829F-69E327C2E928}" type="slidenum">
              <a:rPr lang="pl-PL">
                <a:latin typeface="Arial" charset="0"/>
              </a:rPr>
              <a:pPr eaLnBrk="1" hangingPunct="1"/>
              <a:t>35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301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301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41E93D8-6D60-4116-A692-916D0EF56902}" type="slidenum">
              <a:rPr lang="pl-PL">
                <a:latin typeface="Arial" charset="0"/>
              </a:rPr>
              <a:pPr eaLnBrk="1" hangingPunct="1"/>
              <a:t>4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4036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403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E9F2BF5-6394-4345-A381-75475053E1F0}" type="slidenum">
              <a:rPr lang="pl-PL">
                <a:latin typeface="Arial" charset="0"/>
              </a:rPr>
              <a:pPr eaLnBrk="1" hangingPunct="1"/>
              <a:t>5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5060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5061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11A9B5C-6095-42FB-BB07-5A7F7B8C4D16}" type="slidenum">
              <a:rPr lang="pl-PL">
                <a:latin typeface="Arial" charset="0"/>
              </a:rPr>
              <a:pPr eaLnBrk="1" hangingPunct="1"/>
              <a:t>6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6084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6085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430AAF2-FA98-4B4B-9252-441483709D15}" type="slidenum">
              <a:rPr lang="pl-PL">
                <a:latin typeface="Arial" charset="0"/>
              </a:rPr>
              <a:pPr eaLnBrk="1" hangingPunct="1"/>
              <a:t>7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7108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710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1665C6B-5FDA-4957-87D1-D24CD8FEC28A}" type="slidenum">
              <a:rPr lang="pl-PL">
                <a:latin typeface="Arial" charset="0"/>
              </a:rPr>
              <a:pPr eaLnBrk="1" hangingPunct="1"/>
              <a:t>8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8132" name="Symbol zastępczy stopki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"Active Citizenship for Migrants" 2007-2009, Grundtvig Partnership Project </a:t>
            </a:r>
          </a:p>
        </p:txBody>
      </p:sp>
      <p:sp>
        <p:nvSpPr>
          <p:cNvPr id="4813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33441D97-A90C-4561-9184-B8AEF2E6F4B7}" type="slidenum">
              <a:rPr lang="pl-PL">
                <a:latin typeface="Arial" charset="0"/>
              </a:rPr>
              <a:pPr eaLnBrk="1" hangingPunct="1"/>
              <a:t>9</a:t>
            </a:fld>
            <a:endParaRPr lang="pl-PL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59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43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12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77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20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21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78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1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89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94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2011-02-24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2D6E-DBF6-4CED-83EA-B878AD07995B}" type="datetimeFigureOut">
              <a:rPr lang="pl-PL" smtClean="0"/>
              <a:t>2011-02-24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BA5D-B41D-42DE-A473-C852395534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3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0"/>
            <a:ext cx="8280920" cy="2973611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pl-PL" sz="45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sz="45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5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sz="45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40967"/>
            <a:ext cx="8424862" cy="3712907"/>
          </a:xfrm>
        </p:spPr>
        <p:txBody>
          <a:bodyPr>
            <a:normAutofit/>
          </a:bodyPr>
          <a:lstStyle/>
          <a:p>
            <a:pPr marL="609600" indent="-609600" algn="l" eaLnBrk="1" hangingPunct="1"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Workshops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algn="l" eaLnBrk="1" hangingPunct="1"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Date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14-15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January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2011,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Warsaw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algn="l" eaLnBrk="1" hangingPunct="1"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groups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adults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(11 + 10)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algn="l" eaLnBrk="1" hangingPunct="1"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Female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15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algn="l" eaLnBrk="1" hangingPunct="1"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Male: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6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6491"/>
            <a:ext cx="3131840" cy="168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33587"/>
            <a:ext cx="7632848" cy="4824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</a:t>
            </a:r>
            <a:endParaRPr lang="pl-PL" sz="28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	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looking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values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systems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bahaviour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allow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sense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world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2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Few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points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1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existing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between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reflect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effort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each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had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order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survive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particular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ven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those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who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do not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comply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usual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norms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find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themeselves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identified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as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sub-cultures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Members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sub-cultures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often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victim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societies</a:t>
            </a:r>
            <a:endParaRPr lang="pl-PL" sz="22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1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632848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born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during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first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stages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life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learn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reffered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as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socialisation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Parents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family,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school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friends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the mass media,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particularly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television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contribute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socialisation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children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often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even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aware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part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Question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biggest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influences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socialisation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57766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4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4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4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sz="4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4000" dirty="0" smtClean="0"/>
              <a:t>	</a:t>
            </a:r>
            <a:endParaRPr lang="pl-PL" dirty="0" smtClean="0"/>
          </a:p>
        </p:txBody>
      </p:sp>
      <p:pic>
        <p:nvPicPr>
          <p:cNvPr id="14340" name="Picture 4" descr="newskanuj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37686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81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7848872" cy="4869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6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Consist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basically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shared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beliefs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thoughts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particular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human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ensamble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characteristics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sums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human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usually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terms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bahaviour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habits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etc.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objective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simplify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„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like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 (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these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lazy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those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punctual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etc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).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Sometimes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feel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belong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order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feel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stronger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superior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Question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suggested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order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survive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How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useful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do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think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7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84887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judgement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person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without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knowing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negative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character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learned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as part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socialisation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very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difficult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modify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eradicate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Therefore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important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aware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them.Prejudices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schemes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understand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Question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think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hard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change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6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Discrimination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10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labelled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as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against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isolated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made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criminals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by law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life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illegal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left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live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unhealthy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conditions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deprived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political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voice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given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jobs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jobs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denied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entry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places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subjected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random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police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checks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Question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think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examples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4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68682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l-PL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Xenophobia</a:t>
            </a:r>
            <a:endParaRPr lang="pl-PL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Xenophobia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a greek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meaning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„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fear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foreigner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”.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fear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often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translated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rejection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hostility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violence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against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countries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belonging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minorities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5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86823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endParaRPr lang="pl-PL" sz="28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lack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respect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practices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beliefs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ones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own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shown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someone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willing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a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hold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opinions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themeselves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excluded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rejected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beacuse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religious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beliefs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sexuality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even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clothes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etc.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Question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think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right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be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A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Approach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Looking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discovery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relationships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mechanism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resources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school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/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’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institutions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out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school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/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’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institutions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stages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processes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3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99515"/>
            <a:ext cx="7776864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We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choose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term „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”.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Beacuse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as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Micheline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Rey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points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out,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if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prefix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„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given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full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meaning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necessarily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implies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pl-PL" sz="1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Tx/>
              <a:buChar char="-"/>
            </a:pP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Interaction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Exchange</a:t>
            </a:r>
          </a:p>
          <a:p>
            <a:pPr eaLnBrk="1" hangingPunct="1">
              <a:buFontTx/>
              <a:buChar char="-"/>
            </a:pP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Breaking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down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barriers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Tx/>
              <a:buChar char="-"/>
            </a:pP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Reciprocity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Tx/>
              <a:buChar char="-"/>
            </a:pP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Objective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Solidarity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5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sz="45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5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sz="45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398791" cy="486916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Challenges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Problems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their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Origin</a:t>
            </a:r>
            <a:endParaRPr lang="pl-PL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342900">
              <a:defRPr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societies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indent="-342900">
              <a:defRPr/>
            </a:pP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indent="-342900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many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identified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according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many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criteria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gender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age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physical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characteristics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sexual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orientation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personality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hobbies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standard of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living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beliefs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etc.</a:t>
            </a:r>
          </a:p>
          <a:p>
            <a:pPr marL="609600" indent="-609600" eaLnBrk="1" hangingPunct="1">
              <a:defRPr/>
            </a:pP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0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56084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„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discovery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others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discovery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a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relationship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not of a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barrier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 (Claude Levi-Strauss)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targets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further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understanding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independent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world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encourage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coherent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go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beyond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negative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ethnic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favour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evaluation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diversity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search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a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highlight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similarities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generate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attitudes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habits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behaviour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towards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societies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2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416824" cy="4525963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two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major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  <a:b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</a:b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gain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capacity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recognise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inequality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injustice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racism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stereotypes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give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knowledge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abilities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will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challenge and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try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change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mechanisms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whenever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face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society</a:t>
            </a:r>
            <a:endParaRPr lang="pl-PL" sz="28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6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848872" cy="479715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several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important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features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distinguish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voluntary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does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obligatory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character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providers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greater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efforts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sustain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interest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closer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relationship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communication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easier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(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if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times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more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stressful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!)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contents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adapted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needs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methodology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applied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greater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participation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86823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Working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People- A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Continuous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endParaRPr lang="pl-PL" sz="28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l-PL" sz="10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enable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discover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origins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mechanism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xenophobia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prejudices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Personal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discovery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lead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collective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up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facilitate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We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chosen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in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simplified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compare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road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stages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simultaneously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centres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interest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on.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2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21286"/>
            <a:ext cx="712879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These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imagine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yourself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outside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understand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world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live 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To be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acquainted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realities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positively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favour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attitudes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values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behaviour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Notice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closed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program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repeated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without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continuous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modfifications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3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newskanuj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973762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1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kanuj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8801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2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kanuj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840287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4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686823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know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how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place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limits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should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aware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following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factors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extent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intending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organise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context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going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limits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imposes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level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acquitance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relationship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whom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going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level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meaning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should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start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must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reffered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’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daily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life.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776864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To sum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helpful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remember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Starting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dynamic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methodology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We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Through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by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means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analysis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critical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reflection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reality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will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find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Interact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daily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life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will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devise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strategies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transfer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positive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individual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collective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actions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6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6912768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this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presentation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we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focus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on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social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ethnic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differences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. We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will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be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looking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at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the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interaction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between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people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who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are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their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lifestyles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values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cultures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the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relationships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between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majorities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minorities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in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our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societies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. We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will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be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working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from the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basis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difference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seeing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viewpoints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ideas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values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behaviour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as the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starting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points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from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which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to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work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towards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common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ground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62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Methods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Resources</a:t>
            </a:r>
            <a:endParaRPr lang="pl-PL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 of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programme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written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anyone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out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school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informal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issues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equality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racism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xenophobia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intolerance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We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identified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according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four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follow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sequental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will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help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create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good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atmosphere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reinforce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communication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skills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dynamics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5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the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images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countries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origins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own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explore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economic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mechanisms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behind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situations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refusal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exclusion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marginalisation</a:t>
            </a: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5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encourage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5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bring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change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based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on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values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equality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acceptance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„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</a:t>
            </a:r>
            <a:endParaRPr lang="pl-PL" sz="25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3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070992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686823" cy="48148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approach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in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programme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have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been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designed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enable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issues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from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two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perspectives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participation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Taking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participatory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approach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imlpes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adult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(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migrants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)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the target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but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resources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count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on.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task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challenge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encourage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migrants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take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control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own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actions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thereby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empower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2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work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appropriate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gain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deeper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understandig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ownership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experience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knowledge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skills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attitiudes</a:t>
            </a:r>
            <a:r>
              <a:rPr lang="pl-PL" sz="2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4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10400"/>
            <a:ext cx="768682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Dealing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 </a:t>
            </a:r>
            <a:r>
              <a:rPr lang="pl-PL" sz="2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conflict</a:t>
            </a:r>
            <a:endParaRPr lang="pl-PL" sz="28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It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possible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some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conflicts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arise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during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activities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We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asking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explore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very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difficult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challenging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issues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encouraging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express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opinions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think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critically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part of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but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never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easy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can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extremely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stressful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Situations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could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lead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conflicts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break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educational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should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avoided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if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possible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8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060848"/>
            <a:ext cx="7697167" cy="4797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Our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role as the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facilitators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400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aware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person in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sensitive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emotions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might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trigerred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by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particular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by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particular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part in a role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play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simulation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make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everyone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knows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time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under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pressure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say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more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reveal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anything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themeselves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which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feel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comfortable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allow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participants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time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warm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up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before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any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activity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time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both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beginning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get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end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get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out of the role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10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allow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enough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time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debriefing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discussion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620000" cy="1143000"/>
          </a:xfrm>
        </p:spPr>
        <p:txBody>
          <a:bodyPr/>
          <a:lstStyle/>
          <a:p>
            <a:pPr algn="ctr"/>
            <a:r>
              <a:rPr lang="pl-PL" sz="4400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Thank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400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you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for </a:t>
            </a:r>
            <a:r>
              <a:rPr lang="pl-PL" sz="4400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your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400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kind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400" b="1" dirty="0" err="1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attention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</a:t>
            </a:r>
            <a:br>
              <a:rPr lang="pl-PL" sz="44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</a:br>
            <a:endParaRPr lang="pl-PL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76200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pl-PL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3500" b="1" dirty="0" smtClean="0">
              <a:solidFill>
                <a:schemeClr val="bg2"/>
              </a:solidFill>
              <a:effectLst/>
              <a:latin typeface="Arial Narrow" pitchFamily="34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pl-PL" sz="3500" b="1" dirty="0" smtClean="0"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744416" cy="18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0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686823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Questions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first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hear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expression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„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multicultural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society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mean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?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does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mean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to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you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now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1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7"/>
            <a:ext cx="7416824" cy="4392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Local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Minorities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via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Migrants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Immigrants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Refugees</a:t>
            </a:r>
            <a:endParaRPr lang="pl-PL" sz="30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30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Attention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! A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minority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in one place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can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easily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be a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majority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in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another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place.</a:t>
            </a:r>
            <a:endParaRPr lang="pl-PL" sz="30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In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nearly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every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state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there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are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„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traditional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minorities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ethnic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groups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who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have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been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present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from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centuries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but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who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have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different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characteristics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manners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habits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and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ways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life from the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majority</a:t>
            </a:r>
            <a:endParaRPr lang="pl-PL" sz="300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686823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Migrants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Immigrants</a:t>
            </a:r>
            <a:r>
              <a:rPr lang="pl-PL" sz="30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pl-PL" sz="30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Refugees</a:t>
            </a:r>
            <a:endParaRPr lang="pl-PL" sz="30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30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	It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accepted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practice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in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many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European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countries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to talk of „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migrants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 as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people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who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have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origins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in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another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country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than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they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live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at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present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.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Some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talk of „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immigrants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”,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others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„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guest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workers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 and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some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Council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Europe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reports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speak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„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stocks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of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foreigner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30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populations</a:t>
            </a:r>
            <a:r>
              <a:rPr lang="pl-PL" sz="30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”.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7488832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Questions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minority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minority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5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powerful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elite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 Do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agree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5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- 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How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many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do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you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need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form a „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minority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86823" cy="4525963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From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Multicultural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to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Societies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first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sight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the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terms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„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Multicultural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 and „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endParaRPr lang="pl-PL" sz="2400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”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seem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to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similar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but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synonyms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Multicultural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Societies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national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ethnic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religious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all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living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 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same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territory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BUT not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necessarily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coming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into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contact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with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each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other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A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where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difference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often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viewed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negatively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forms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major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justification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for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discrimination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Minorities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be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tolerated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passively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but not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accepted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valued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56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Intercultural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Education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2060848"/>
            <a:ext cx="748883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Intercultural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Societies</a:t>
            </a:r>
            <a:endParaRPr lang="pl-PL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b="1" dirty="0" smtClean="0">
              <a:solidFill>
                <a:schemeClr val="accent3">
                  <a:lumMod val="7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	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different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cultures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national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groups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etc.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living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together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within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territory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maintain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open relations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interaction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exchange and mutual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recognition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their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own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respective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values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ways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life. We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talking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about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process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active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tolerance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and the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maintenance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of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equitable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relations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everyone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has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the same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importance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where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there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are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no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superiors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inferiors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,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better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or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worse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people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 Narrow" pitchFamily="34" charset="0"/>
              </a:rPr>
              <a:t>…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35" y="0"/>
            <a:ext cx="1979265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8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Slate">
      <a:dk1>
        <a:sysClr val="windowText" lastClr="000000"/>
      </a:dk1>
      <a:lt1>
        <a:sysClr val="window" lastClr="FFFFFF"/>
      </a:lt1>
      <a:dk2>
        <a:srgbClr val="433838"/>
      </a:dk2>
      <a:lt2>
        <a:srgbClr val="D8D8DC"/>
      </a:lt2>
      <a:accent1>
        <a:srgbClr val="9AA977"/>
      </a:accent1>
      <a:accent2>
        <a:srgbClr val="7BA8A9"/>
      </a:accent2>
      <a:accent3>
        <a:srgbClr val="907E8C"/>
      </a:accent3>
      <a:accent4>
        <a:srgbClr val="6AA07E"/>
      </a:accent4>
      <a:accent5>
        <a:srgbClr val="A5826D"/>
      </a:accent5>
      <a:accent6>
        <a:srgbClr val="BAB5A6"/>
      </a:accent6>
      <a:hlink>
        <a:srgbClr val="50797A"/>
      </a:hlink>
      <a:folHlink>
        <a:srgbClr val="806268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</TotalTime>
  <Words>722</Words>
  <Application>Microsoft Office PowerPoint</Application>
  <PresentationFormat>Pokaz na ekranie (4:3)</PresentationFormat>
  <Paragraphs>293</Paragraphs>
  <Slides>35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Przyleganie</vt:lpstr>
      <vt:lpstr>Projekt niestandardowy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Prezentacja programu PowerPoint</vt:lpstr>
      <vt:lpstr>Prezentacja programu PowerPoint</vt:lpstr>
      <vt:lpstr>Prezentacja programu PowerPoint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Intercultural Education</vt:lpstr>
      <vt:lpstr>Thank you for your kind attention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Education</dc:title>
  <dc:creator>P01</dc:creator>
  <cp:lastModifiedBy>P01</cp:lastModifiedBy>
  <cp:revision>4</cp:revision>
  <dcterms:created xsi:type="dcterms:W3CDTF">2011-02-24T12:21:16Z</dcterms:created>
  <dcterms:modified xsi:type="dcterms:W3CDTF">2011-02-24T13:05:25Z</dcterms:modified>
</cp:coreProperties>
</file>